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3"/>
  </p:normalViewPr>
  <p:slideViewPr>
    <p:cSldViewPr snapToGrid="0">
      <p:cViewPr varScale="1">
        <p:scale>
          <a:sx n="111" d="100"/>
          <a:sy n="111" d="100"/>
        </p:scale>
        <p:origin x="108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9C4917F-058B-7D77-837B-1F991491A3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7771" y="1957886"/>
            <a:ext cx="10416989" cy="3594828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AB0EEB1-57A9-45D1-5B4A-339E6C0C66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46326" y="208452"/>
            <a:ext cx="937127" cy="9133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C55836D-E872-2C9C-E1B1-1E8048C09D3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988050"/>
            <a:ext cx="12192000" cy="869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07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1821" y="365126"/>
            <a:ext cx="10901979" cy="753670"/>
          </a:xfrm>
        </p:spPr>
        <p:txBody>
          <a:bodyPr>
            <a:normAutofit/>
          </a:bodyPr>
          <a:lstStyle>
            <a:lvl1pPr>
              <a:defRPr sz="3600" cap="all" baseline="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7882" y="1366221"/>
            <a:ext cx="10815918" cy="481074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DA3B031-4C40-C02B-F0BB-F766A7290E4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5988050"/>
            <a:ext cx="12192000" cy="8699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C6AA031-AA7F-15B5-7A1D-8A9DF790A9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46326" y="208452"/>
            <a:ext cx="937127" cy="91330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04C2318-F115-8164-04FF-003ADE9C80B5}"/>
              </a:ext>
            </a:extLst>
          </p:cNvPr>
          <p:cNvCxnSpPr>
            <a:cxnSpLocks/>
          </p:cNvCxnSpPr>
          <p:nvPr userDrawn="1"/>
        </p:nvCxnSpPr>
        <p:spPr>
          <a:xfrm>
            <a:off x="543139" y="1072530"/>
            <a:ext cx="11096554" cy="0"/>
          </a:xfrm>
          <a:prstGeom prst="line">
            <a:avLst/>
          </a:prstGeom>
          <a:ln w="19050">
            <a:solidFill>
              <a:srgbClr val="C7619E"/>
            </a:solidFill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9603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48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3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C52E6BC-01B1-A3ED-EF0A-E8E34A7FDD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8FBEF8-4C37-5680-CE93-A9FAA7CC7516}"/>
              </a:ext>
            </a:extLst>
          </p:cNvPr>
          <p:cNvSpPr txBox="1"/>
          <p:nvPr/>
        </p:nvSpPr>
        <p:spPr>
          <a:xfrm>
            <a:off x="457198" y="827314"/>
            <a:ext cx="90242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chemeClr val="accent1"/>
                </a:solidFill>
                <a:latin typeface="+mj-lt"/>
                <a:cs typeface="Arial Black" panose="020B0604020202020204" pitchFamily="34" charset="0"/>
              </a:rPr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3210446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44C8B-BF72-1F02-1C15-75DCD7548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861" y="365125"/>
            <a:ext cx="10832939" cy="780769"/>
          </a:xfrm>
        </p:spPr>
        <p:txBody>
          <a:bodyPr>
            <a:normAutofit/>
          </a:bodyPr>
          <a:lstStyle/>
          <a:p>
            <a:endParaRPr lang="en-US" sz="3600" b="1" cap="all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6346C0-7B83-CF14-59B0-E03A8C4B06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159" y="1319514"/>
            <a:ext cx="10786641" cy="4857449"/>
          </a:xfrm>
        </p:spPr>
        <p:txBody>
          <a:bodyPr>
            <a:normAutofit/>
          </a:bodyPr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70208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ICCBH 2026 1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884491"/>
      </a:accent1>
      <a:accent2>
        <a:srgbClr val="C761A0"/>
      </a:accent2>
      <a:accent3>
        <a:srgbClr val="E8A0C4"/>
      </a:accent3>
      <a:accent4>
        <a:srgbClr val="449950"/>
      </a:accent4>
      <a:accent5>
        <a:srgbClr val="FFFEFE"/>
      </a:accent5>
      <a:accent6>
        <a:srgbClr val="FFFEF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55CBCC21-0F6D-844F-8EA1-4AE7C6838554}" vid="{EB1BA252-A90C-8245-A79B-6BDA5C41F1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</Words>
  <Application>Microsoft Macintosh PowerPoint</Application>
  <PresentationFormat>Widescreen</PresentationFormat>
  <Paragraphs>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Harris</dc:creator>
  <cp:lastModifiedBy>Martin Harris</cp:lastModifiedBy>
  <cp:revision>1</cp:revision>
  <dcterms:created xsi:type="dcterms:W3CDTF">2026-06-10T09:36:32Z</dcterms:created>
  <dcterms:modified xsi:type="dcterms:W3CDTF">2026-06-10T09:36:50Z</dcterms:modified>
</cp:coreProperties>
</file>